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1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5" r:id="rId18"/>
    <p:sldId id="276" r:id="rId19"/>
    <p:sldId id="277" r:id="rId20"/>
    <p:sldId id="278" r:id="rId21"/>
    <p:sldId id="279" r:id="rId22"/>
    <p:sldId id="280" r:id="rId23"/>
    <p:sldId id="28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85" d="100"/>
          <a:sy n="85" d="100"/>
        </p:scale>
        <p:origin x="9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1C80-66D0-4561-B67D-89D11E467C78}" type="datetimeFigureOut">
              <a:rPr lang="en-US" smtClean="0"/>
              <a:t>10/27/2016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BFF2E-B096-4DA1-BA60-C217BACA7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86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1C80-66D0-4561-B67D-89D11E467C78}" type="datetimeFigureOut">
              <a:rPr lang="en-US" smtClean="0"/>
              <a:t>10/27/2016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BFF2E-B096-4DA1-BA60-C217BACA7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016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1C80-66D0-4561-B67D-89D11E467C78}" type="datetimeFigureOut">
              <a:rPr lang="en-US" smtClean="0"/>
              <a:t>10/27/2016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BFF2E-B096-4DA1-BA60-C217BACA7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598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1C80-66D0-4561-B67D-89D11E467C78}" type="datetimeFigureOut">
              <a:rPr lang="en-US" smtClean="0"/>
              <a:t>10/27/2016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BFF2E-B096-4DA1-BA60-C217BACA7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818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1C80-66D0-4561-B67D-89D11E467C78}" type="datetimeFigureOut">
              <a:rPr lang="en-US" smtClean="0"/>
              <a:t>10/27/2016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BFF2E-B096-4DA1-BA60-C217BACA7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626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1C80-66D0-4561-B67D-89D11E467C78}" type="datetimeFigureOut">
              <a:rPr lang="en-US" smtClean="0"/>
              <a:t>10/27/2016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BFF2E-B096-4DA1-BA60-C217BACA7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836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1C80-66D0-4561-B67D-89D11E467C78}" type="datetimeFigureOut">
              <a:rPr lang="en-US" smtClean="0"/>
              <a:t>10/27/2016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BFF2E-B096-4DA1-BA60-C217BACA7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352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1C80-66D0-4561-B67D-89D11E467C78}" type="datetimeFigureOut">
              <a:rPr lang="en-US" smtClean="0"/>
              <a:t>10/27/2016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BFF2E-B096-4DA1-BA60-C217BACA7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868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1C80-66D0-4561-B67D-89D11E467C78}" type="datetimeFigureOut">
              <a:rPr lang="en-US" smtClean="0"/>
              <a:t>10/27/2016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BFF2E-B096-4DA1-BA60-C217BACA7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619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1C80-66D0-4561-B67D-89D11E467C78}" type="datetimeFigureOut">
              <a:rPr lang="en-US" smtClean="0"/>
              <a:t>10/27/2016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BFF2E-B096-4DA1-BA60-C217BACA7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693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1C80-66D0-4561-B67D-89D11E467C78}" type="datetimeFigureOut">
              <a:rPr lang="en-US" smtClean="0"/>
              <a:t>10/27/2016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BFF2E-B096-4DA1-BA60-C217BACA7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903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71C80-66D0-4561-B67D-89D11E467C78}" type="datetimeFigureOut">
              <a:rPr lang="en-US" smtClean="0"/>
              <a:t>10/27/2016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2BFF2E-B096-4DA1-BA60-C217BACA7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036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900" y="0"/>
            <a:ext cx="62881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5404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864913" y="0"/>
            <a:ext cx="646217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5433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092" y="0"/>
            <a:ext cx="6109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0009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375" y="0"/>
            <a:ext cx="6599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1624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619" y="0"/>
            <a:ext cx="65267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1679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971503" y="0"/>
            <a:ext cx="624899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9675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187" y="0"/>
            <a:ext cx="6523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6018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223" y="0"/>
            <a:ext cx="66015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9713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719" y="0"/>
            <a:ext cx="67285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5724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005" y="18859"/>
            <a:ext cx="6777990" cy="682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9977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873" y="0"/>
            <a:ext cx="63722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0233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575" y="0"/>
            <a:ext cx="66648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6764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647" y="0"/>
            <a:ext cx="68907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2255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063" y="0"/>
            <a:ext cx="67078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4478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804160" y="0"/>
            <a:ext cx="658367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2252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91025" y="0"/>
            <a:ext cx="680994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1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062" y="0"/>
            <a:ext cx="67318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025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87164" y="0"/>
            <a:ext cx="681767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7148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706" y="0"/>
            <a:ext cx="6650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6465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852716" y="0"/>
            <a:ext cx="648656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7963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576" y="0"/>
            <a:ext cx="66428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7058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856632" y="0"/>
            <a:ext cx="647873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7699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530" y="0"/>
            <a:ext cx="64229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8186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0</Words>
  <Application>Microsoft Office PowerPoint</Application>
  <PresentationFormat>Widescreen</PresentationFormat>
  <Paragraphs>0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Don Ferris</dc:creator>
  <cp:lastModifiedBy>Don Ferris</cp:lastModifiedBy>
  <cp:revision>5</cp:revision>
  <dcterms:created xsi:type="dcterms:W3CDTF">2016-10-20T15:37:07Z</dcterms:created>
  <dcterms:modified xsi:type="dcterms:W3CDTF">2016-10-27T15:50:48Z</dcterms:modified>
</cp:coreProperties>
</file>